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71" r:id="rId4"/>
    <p:sldId id="270" r:id="rId5"/>
    <p:sldId id="272" r:id="rId6"/>
    <p:sldId id="275" r:id="rId7"/>
    <p:sldId id="278" r:id="rId8"/>
    <p:sldId id="280" r:id="rId9"/>
    <p:sldId id="281" r:id="rId10"/>
    <p:sldId id="283" r:id="rId11"/>
    <p:sldId id="284" r:id="rId12"/>
    <p:sldId id="285" r:id="rId13"/>
    <p:sldId id="286" r:id="rId14"/>
    <p:sldId id="289" r:id="rId15"/>
    <p:sldId id="287" r:id="rId16"/>
    <p:sldId id="290" r:id="rId17"/>
    <p:sldId id="288" r:id="rId18"/>
    <p:sldId id="279" r:id="rId19"/>
    <p:sldId id="259" r:id="rId20"/>
    <p:sldId id="273" r:id="rId21"/>
    <p:sldId id="276" r:id="rId22"/>
    <p:sldId id="274" r:id="rId23"/>
    <p:sldId id="277" r:id="rId24"/>
    <p:sldId id="260" r:id="rId25"/>
    <p:sldId id="261" r:id="rId26"/>
    <p:sldId id="264" r:id="rId27"/>
    <p:sldId id="267" r:id="rId28"/>
    <p:sldId id="268" r:id="rId29"/>
    <p:sldId id="269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55-4A76-B9D5-8F6E90FF97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5301032"/>
        <c:axId val="355303776"/>
      </c:barChart>
      <c:catAx>
        <c:axId val="355301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pPr>
            <a:endParaRPr lang="zh-TW"/>
          </a:p>
        </c:txPr>
        <c:crossAx val="355303776"/>
        <c:crosses val="autoZero"/>
        <c:auto val="1"/>
        <c:lblAlgn val="ctr"/>
        <c:lblOffset val="100"/>
        <c:noMultiLvlLbl val="0"/>
      </c:catAx>
      <c:valAx>
        <c:axId val="35530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pPr>
            <a:endParaRPr lang="zh-TW"/>
          </a:p>
        </c:txPr>
        <c:crossAx val="355301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細明體" panose="02020509000000000000" pitchFamily="49" charset="-120"/>
              <a:ea typeface="細明體" panose="02020509000000000000" pitchFamily="49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細明體" panose="02020509000000000000" pitchFamily="49" charset="-120"/>
          <a:ea typeface="細明體" panose="02020509000000000000" pitchFamily="49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1 標題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12E26E22-71B0-4386-A84F-ABF2FF66A99F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2 標題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3 標題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4 標題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LinFactX="32325" custLinFactY="-44862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1101734" y="150972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1 標題</a:t>
          </a:r>
        </a:p>
      </dsp:txBody>
      <dsp:txXfrm>
        <a:off x="1620236" y="150972"/>
        <a:ext cx="1555507" cy="1037004"/>
      </dsp:txXfrm>
    </dsp:sp>
    <dsp:sp modelId="{919A589F-F74A-40C3-BE88-AB8730BCAB04}">
      <dsp:nvSpPr>
        <dsp:cNvPr id="0" name=""/>
        <dsp:cNvSpPr/>
      </dsp:nvSpPr>
      <dsp:spPr>
        <a:xfrm>
          <a:off x="233771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2 標題</a:t>
          </a:r>
        </a:p>
      </dsp:txBody>
      <dsp:txXfrm>
        <a:off x="2856216" y="1653197"/>
        <a:ext cx="1555507" cy="1037004"/>
      </dsp:txXfrm>
    </dsp:sp>
    <dsp:sp modelId="{268F2328-4548-422B-9C65-80797E16B241}">
      <dsp:nvSpPr>
        <dsp:cNvPr id="0" name=""/>
        <dsp:cNvSpPr/>
      </dsp:nvSpPr>
      <dsp:spPr>
        <a:xfrm>
          <a:off x="467097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3 標題</a:t>
          </a:r>
        </a:p>
      </dsp:txBody>
      <dsp:txXfrm>
        <a:off x="5189476" y="1653197"/>
        <a:ext cx="1555507" cy="1037004"/>
      </dsp:txXfrm>
    </dsp:sp>
    <dsp:sp modelId="{BDD0B0F7-A87C-4B5B-A4C3-4E4BE6EB0FE4}">
      <dsp:nvSpPr>
        <dsp:cNvPr id="0" name=""/>
        <dsp:cNvSpPr/>
      </dsp:nvSpPr>
      <dsp:spPr>
        <a:xfrm>
          <a:off x="700423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4 標題</a:t>
          </a:r>
        </a:p>
      </dsp:txBody>
      <dsp:txXfrm>
        <a:off x="7522736" y="1653197"/>
        <a:ext cx="1555507" cy="1037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2020年7月2日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23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860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09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67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843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397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38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49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35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59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03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9086" y="3474720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96622"/>
            <a:ext cx="5760437" cy="38649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4" y="2496622"/>
            <a:ext cx="5760437" cy="5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擷取、計算並設定需要的</a:t>
            </a:r>
            <a:r>
              <a:rPr lang="zh-TW" altLang="en-US" dirty="0" smtClean="0"/>
              <a:t>資料與格式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2" y="2398305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4007198" y="356653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39830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擷取、計算並設定需要的資料與</a:t>
            </a:r>
            <a:r>
              <a:rPr lang="zh-TW" altLang="en-US" dirty="0" smtClean="0"/>
              <a:t>格式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13" y="2495005"/>
            <a:ext cx="5706443" cy="7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再次擷取、計算並設定需要的</a:t>
            </a:r>
            <a:r>
              <a:rPr lang="zh-TW" altLang="en-US" dirty="0" smtClean="0"/>
              <a:t>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759003" y="3579597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0" y="2402694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94" y="2402694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56" y="1529837"/>
            <a:ext cx="3097784" cy="249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16" y="1528002"/>
            <a:ext cx="3181078" cy="24928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16" y="4256858"/>
            <a:ext cx="3200400" cy="24836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36" y="4256859"/>
            <a:ext cx="3097784" cy="24836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56" y="4256858"/>
            <a:ext cx="3097784" cy="24836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336" y="1528003"/>
            <a:ext cx="3097784" cy="24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7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再次擷取、計算並設定需要的資料與格式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76361"/>
            <a:ext cx="5775201" cy="388524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00" y="2474335"/>
            <a:ext cx="5775201" cy="38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再次擷取、計算並設定需要的資料與格式</a:t>
            </a:r>
            <a:r>
              <a:rPr lang="en-US" altLang="zh-TW" dirty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5146"/>
            <a:ext cx="5775201" cy="24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擷取</a:t>
            </a:r>
            <a:r>
              <a:rPr lang="zh-TW" altLang="en-US" dirty="0"/>
              <a:t>、計算並設定需要的資料與</a:t>
            </a:r>
            <a:r>
              <a:rPr lang="zh-TW" altLang="en-US" dirty="0" smtClean="0"/>
              <a:t>格式與程式碼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79803" y="4424405"/>
            <a:ext cx="52338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廠普立珠、原廠皮帶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碼表線、換負壓管、換座墊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後燈組、大燈燈泡、電池</a:t>
            </a:r>
            <a:r>
              <a:rPr lang="zh-TW" altLang="en-US" dirty="0" smtClean="0"/>
              <a:t>、高壓</a:t>
            </a:r>
            <a:r>
              <a:rPr lang="zh-TW" altLang="en-US" dirty="0"/>
              <a:t>線圈頭、點火線、火星塞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9" y="2423349"/>
            <a:ext cx="1901178" cy="4089672"/>
          </a:xfrm>
          <a:prstGeom prst="rect">
            <a:avLst/>
          </a:prstGeom>
        </p:spPr>
      </p:pic>
      <p:sp>
        <p:nvSpPr>
          <p:cNvPr id="10" name="上彎箭號 9"/>
          <p:cNvSpPr/>
          <p:nvPr/>
        </p:nvSpPr>
        <p:spPr>
          <a:xfrm>
            <a:off x="2639805" y="5329019"/>
            <a:ext cx="1416800" cy="107115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53" y="2423350"/>
            <a:ext cx="2215769" cy="284688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905" y="2431147"/>
            <a:ext cx="6147476" cy="15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95005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95005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標題及含圖表的內容版面配置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6" name="內容預留位置 5" descr="群組直條圖顯示&#10;3 種數列組合圖所組成的 4 種類別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20592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目  錄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ＷＨＹ</a:t>
            </a:r>
            <a:r>
              <a:rPr lang="zh-TW" altLang="en-US" dirty="0"/>
              <a:t>　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ＨＯＷ　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zh-TW" altLang="en-US" dirty="0" smtClean="0"/>
              <a:t>ＤＯ　ＳＯＭＥ　ＴＨＩＮＧ！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zh-TW" altLang="en-US" dirty="0" smtClean="0"/>
              <a:t>ＳＯ　ＷＨＡＴ．．．</a:t>
            </a:r>
            <a:endParaRPr lang="en-US" altLang="zh-TW" dirty="0" smtClean="0"/>
          </a:p>
          <a:p>
            <a:pPr rtl="0"/>
            <a:r>
              <a:rPr lang="zh-TW" altLang="en-US" dirty="0" smtClean="0"/>
              <a:t>ＴＨＥＮ．．．</a:t>
            </a:r>
            <a:endParaRPr lang="en-US" altLang="zh-TW" dirty="0" smtClean="0"/>
          </a:p>
          <a:p>
            <a:pPr rtl="0"/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/>
              <a:t>ＳＯ　ＷＨＡＴ．．．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TW" altLang="en-US" dirty="0"/>
              <a:t>資料來源、處理、資分析 </a:t>
            </a:r>
            <a:endParaRPr lang="en-US" altLang="zh-TW" dirty="0"/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29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2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/>
              <a:t>ＴＨＥＮ．．．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TW" altLang="en-US" dirty="0"/>
              <a:t>資料來源、處理、資分析 </a:t>
            </a:r>
            <a:endParaRPr lang="en-US" altLang="zh-TW" dirty="0"/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6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含表格的兩個內容版面配置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第一個項目符號</a:t>
            </a:r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第二個項目符號</a:t>
            </a:r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第三個項目符號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5" name="內容預留位置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52899"/>
              </p:ext>
            </p:extLst>
          </p:nvPr>
        </p:nvGraphicFramePr>
        <p:xfrm>
          <a:off x="6324600" y="1828800"/>
          <a:ext cx="4572000" cy="22987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</a:t>
                      </a:r>
                      <a:endParaRPr lang="zh-TW" altLang="en-US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群組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A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群組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B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1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82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95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2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76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88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3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84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90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標題及含 </a:t>
            </a:r>
            <a:r>
              <a:rPr lang="en-US" altLang="zh-TW" dirty="0" smtClean="0">
                <a:ea typeface="細明體" panose="02020509000000000000" pitchFamily="49" charset="-120"/>
              </a:rPr>
              <a:t>SmartArt </a:t>
            </a:r>
            <a:r>
              <a:rPr lang="zh-TW" altLang="en-US" dirty="0" smtClean="0">
                <a:ea typeface="細明體" panose="02020509000000000000" pitchFamily="49" charset="-120"/>
              </a:rPr>
              <a:t>的內容版面配置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6" name="內容預留位置 5" descr="由左至右排列，顯示 4 個步驟的基本＞形箭號流程圖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4198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新增投影片標題 </a:t>
            </a:r>
            <a:r>
              <a:rPr lang="en-US" altLang="zh-TW" dirty="0" smtClean="0">
                <a:ea typeface="細明體" panose="02020509000000000000" pitchFamily="49" charset="-120"/>
              </a:rPr>
              <a:t>- 3</a:t>
            </a:r>
            <a:endParaRPr lang="en-US" altLang="zh-TW" dirty="0">
              <a:ea typeface="細明體" panose="02020509000000000000" pitchFamily="49" charset="-120"/>
            </a:endParaRPr>
          </a:p>
        </p:txBody>
      </p:sp>
      <p:sp>
        <p:nvSpPr>
          <p:cNvPr id="11" name="文字預留位置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2" name="內容預留位置 11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3" name="文字預留位置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新增投影片標題 </a:t>
            </a:r>
            <a:r>
              <a:rPr lang="en-US" altLang="zh-TW" dirty="0" smtClean="0"/>
              <a:t>- 5</a:t>
            </a:r>
            <a:endParaRPr lang="en-US" altLang="zh-TW" dirty="0"/>
          </a:p>
        </p:txBody>
      </p:sp>
      <p:sp>
        <p:nvSpPr>
          <p:cNvPr id="5" name="內容預留位置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文字預留位置 5"/>
          <p:cNvSpPr>
            <a:spLocks noGrp="1"/>
          </p:cNvSpPr>
          <p:nvPr>
            <p:ph type="body" sz="half" idx="4294967295"/>
          </p:nvPr>
        </p:nvSpPr>
        <p:spPr>
          <a:xfrm>
            <a:off x="1295400" y="1828800"/>
            <a:ext cx="2950029" cy="4343400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新增投影片標題 </a:t>
            </a:r>
            <a:r>
              <a:rPr lang="en-US" altLang="zh-TW" dirty="0" smtClean="0"/>
              <a:t>- 6</a:t>
            </a:r>
            <a:endParaRPr lang="en-US" altLang="zh-TW" dirty="0"/>
          </a:p>
        </p:txBody>
      </p:sp>
      <p:sp>
        <p:nvSpPr>
          <p:cNvPr id="5" name="圖片預留位置 4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新增投影片標題 </a:t>
            </a:r>
            <a:r>
              <a:rPr lang="en-US" altLang="zh-TW" dirty="0"/>
              <a:t>- 7</a:t>
            </a:r>
            <a:endParaRPr lang="zh-TW" altLang="en-US" dirty="0"/>
          </a:p>
        </p:txBody>
      </p:sp>
      <p:sp>
        <p:nvSpPr>
          <p:cNvPr id="4" name="圖片預留位置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文字預留位置 4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圖片預留位置 5"/>
          <p:cNvSpPr>
            <a:spLocks noGrp="1"/>
          </p:cNvSpPr>
          <p:nvPr>
            <p:ph type="pic" idx="13"/>
          </p:nvPr>
        </p:nvSpPr>
        <p:spPr/>
      </p:sp>
      <p:sp>
        <p:nvSpPr>
          <p:cNvPr id="11" name="文字預留位置 10"/>
          <p:cNvSpPr>
            <a:spLocks noGrp="1"/>
          </p:cNvSpPr>
          <p:nvPr>
            <p:ph type="body" sz="half" idx="14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8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>ＷＨＹ？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如何找回幸福感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7090954" cy="2560320"/>
          </a:xfrm>
        </p:spPr>
        <p:txBody>
          <a:bodyPr rtlCol="0"/>
          <a:lstStyle/>
          <a:p>
            <a:r>
              <a:rPr lang="zh-TW" altLang="en-US" dirty="0"/>
              <a:t>ＤＯ　ＳＯＭＥ　ＴＨＩＮＧ！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7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ＤＯ　ＳＯＭＥ　ＴＨＩＮＧ！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得出結果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3" y="2253343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9" y="2250642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5" y="2263261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49" y="2267980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37" y="2263261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425428"/>
            <a:ext cx="1784593" cy="40886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3" y="2424430"/>
            <a:ext cx="5104448" cy="408967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77642" y="3439170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轉換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TXT/CSV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</a:t>
              </a:r>
              <a:r>
                <a:rPr lang="zh-TW" altLang="en-US" sz="1200" dirty="0">
                  <a:latin typeface="細明體" panose="02020509000000000000" pitchFamily="49" charset="-120"/>
                  <a:ea typeface="細明體" panose="02020509000000000000" pitchFamily="49" charset="-120"/>
                </a:rPr>
                <a:t>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32" y="2424430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95005"/>
            <a:ext cx="5738533" cy="3866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24" y="2496623"/>
            <a:ext cx="5763577" cy="38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378</TotalTime>
  <Words>441</Words>
  <Application>Microsoft Office PowerPoint</Application>
  <PresentationFormat>寬螢幕</PresentationFormat>
  <Paragraphs>96</Paragraphs>
  <Slides>29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細明體</vt:lpstr>
      <vt:lpstr>Arial</vt:lpstr>
      <vt:lpstr>Book Antiqua</vt:lpstr>
      <vt:lpstr>銷售方向 16X9</vt:lpstr>
      <vt:lpstr>午餐 與 幸福感 的距離</vt:lpstr>
      <vt:lpstr>目  錄</vt:lpstr>
      <vt:lpstr>ＷＨＹ？</vt:lpstr>
      <vt:lpstr> ＷＨＹ？</vt:lpstr>
      <vt:lpstr>ＤＯ　ＳＯＭＥ　ＴＨＩＮＧ！</vt:lpstr>
      <vt:lpstr>ＤＯ　ＳＯＭＥ　ＴＨＩＮＧ！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標題及含圖表的內容版面配置</vt:lpstr>
      <vt:lpstr>ＳＯ　ＷＨＡＴ．．．</vt:lpstr>
      <vt:lpstr>PowerPoint 簡報</vt:lpstr>
      <vt:lpstr>ＴＨＥＮ．．．</vt:lpstr>
      <vt:lpstr>PowerPoint 簡報</vt:lpstr>
      <vt:lpstr>含表格的兩個內容版面配置</vt:lpstr>
      <vt:lpstr>標題及含 SmartArt 的內容版面配置</vt:lpstr>
      <vt:lpstr>新增投影片標題 - 3</vt:lpstr>
      <vt:lpstr>新增投影片標題 - 5</vt:lpstr>
      <vt:lpstr>新增投影片標題 - 6</vt:lpstr>
      <vt:lpstr>新增投影片標題 - 7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22</cp:revision>
  <dcterms:created xsi:type="dcterms:W3CDTF">2020-07-02T03:33:59Z</dcterms:created>
  <dcterms:modified xsi:type="dcterms:W3CDTF">2020-07-02T09:58:39Z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